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6" r:id="rId6"/>
    <p:sldId id="268" r:id="rId7"/>
    <p:sldId id="267" r:id="rId8"/>
    <p:sldId id="261" r:id="rId9"/>
    <p:sldId id="262" r:id="rId10"/>
    <p:sldId id="264" r:id="rId11"/>
    <p:sldId id="263" r:id="rId12"/>
    <p:sldId id="265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69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C173F-6812-4954-A8C9-1C7F5E989679}" type="datetimeFigureOut">
              <a:rPr lang="en-US" smtClean="0"/>
              <a:pPr/>
              <a:t>6/14/2013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80EB5-176D-461F-BF16-765FC1A719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3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80EB5-176D-461F-BF16-765FC1A7197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4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410379B-2B29-4FC6-A382-54C11B4BC2D0}" type="datetimeFigureOut">
              <a:rPr kumimoji="1" lang="ja-JP" altLang="en-US" smtClean="0"/>
              <a:pPr/>
              <a:t>2013/6/14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8F514F5-1AC5-495F-9927-FFB353EC265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512168"/>
          </a:xfrm>
          <a:solidFill>
            <a:schemeClr val="tx1">
              <a:alpha val="48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en-US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ベトナムナムディン省における</a:t>
            </a:r>
            <a:r>
              <a:rPr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伝統笠を軸</a:t>
            </a:r>
            <a:r>
              <a:rPr lang="ja-JP" altLang="en-US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とした商品作り</a:t>
            </a:r>
            <a:r>
              <a:rPr lang="en-US" altLang="ja-JP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PJ</a:t>
            </a:r>
            <a:endParaRPr kumimoji="1" lang="ja-JP" altLang="en-US" dirty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0" y="5949280"/>
            <a:ext cx="9144000" cy="90872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東工大院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加藤智明　＠</a:t>
            </a:r>
            <a:r>
              <a:rPr lang="en-US" altLang="ja-JP" sz="2800" dirty="0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ICSE Meeting</a:t>
            </a: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前回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渡航で行ったこと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③販売店で交渉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17" y="1538790"/>
            <a:ext cx="3768419" cy="282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005064"/>
            <a:ext cx="3419872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http://www.craftlink.com.vn/craftlink-images/banner/img/hom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916832"/>
            <a:ext cx="4474729" cy="228565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5454572" y="184295"/>
            <a:ext cx="1291807" cy="10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商品のクオリティを高める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en-US" altLang="ja-JP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商品のバラエティを増やす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en-US" altLang="ja-JP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月に開催されるクラフトバザールへの出展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en-US" altLang="ja-JP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現地での生産、調達、販売の補助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今後</a:t>
            </a:r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の活動の展望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5094532" y="258760"/>
            <a:ext cx="1291807" cy="10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/>
          <a:lstStyle/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御清聴ありがとうございました。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自己紹介</a:t>
            </a:r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これまでの歩み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ノンラーの現状</a:t>
            </a:r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活動内容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前回の渡航時の活動</a:t>
            </a:r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今後の展望</a:t>
            </a:r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発表内容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3150316" y="211678"/>
            <a:ext cx="1291807" cy="10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481328"/>
            <a:ext cx="3970784" cy="4525963"/>
          </a:xfrm>
        </p:spPr>
        <p:txBody>
          <a:bodyPr>
            <a:normAutofit/>
          </a:bodyPr>
          <a:lstStyle/>
          <a:p>
            <a:r>
              <a:rPr kumimoji="1"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東京工業大学の国際開発サークル</a:t>
            </a:r>
            <a:r>
              <a:rPr kumimoji="1" lang="en-US" altLang="ja-JP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IDA</a:t>
            </a:r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の中の</a:t>
            </a:r>
            <a:r>
              <a:rPr lang="en-US" altLang="ja-JP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チーム</a:t>
            </a:r>
            <a:endParaRPr lang="en-US" altLang="ja-JP" sz="2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lang="en-US" altLang="ja-JP" sz="2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日本では、ベトナム、韓国からの留学生を含む</a:t>
            </a:r>
            <a:r>
              <a:rPr lang="en-US" altLang="ja-JP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</a:t>
            </a:r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名で活動</a:t>
            </a:r>
            <a:endParaRPr lang="en-US" altLang="ja-JP" sz="2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lang="en-US" altLang="ja-JP" sz="2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現地では、大学生を中心に</a:t>
            </a:r>
            <a:r>
              <a:rPr lang="en-US" altLang="ja-JP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</a:t>
            </a:r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名弱の協力者</a:t>
            </a:r>
            <a:endParaRPr lang="en-US" altLang="ja-JP" sz="2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lang="en-US" altLang="ja-JP" sz="2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メンバーのうち</a:t>
            </a:r>
            <a:r>
              <a:rPr lang="en-US" altLang="ja-JP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r>
              <a:rPr lang="ja-JP" altLang="en-US" sz="2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名は来春までに卒業予定（泣）</a:t>
            </a:r>
            <a:endParaRPr lang="en-US" altLang="ja-JP" sz="2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>
              <a:buNone/>
            </a:pPr>
            <a:endParaRPr kumimoji="1" lang="en-US" altLang="ja-JP" sz="20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ja-JP" altLang="en-US" sz="20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自己紹介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3150316" y="211678"/>
            <a:ext cx="1291807" cy="1086353"/>
          </a:xfrm>
          <a:prstGeom prst="rect">
            <a:avLst/>
          </a:prstGeom>
        </p:spPr>
      </p:pic>
      <p:pic>
        <p:nvPicPr>
          <p:cNvPr id="20482" name="Picture 2" descr="https://fbcdn-sphotos-h-a.akamaihd.net/hphotos-ak-ash3/36575_420762401318390_2043878163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2"/>
            <a:ext cx="3240360" cy="2477922"/>
          </a:xfrm>
          <a:prstGeom prst="rect">
            <a:avLst/>
          </a:prstGeom>
          <a:noFill/>
        </p:spPr>
      </p:pic>
      <p:pic>
        <p:nvPicPr>
          <p:cNvPr id="11266" name="Picture 2" descr="https://fbcdn-sphotos-h-a.akamaihd.net/hphotos-ak-frc3/417236_351690378253474_2137554224_n.jpg"/>
          <p:cNvPicPr>
            <a:picLocks noChangeAspect="1" noChangeArrowheads="1"/>
          </p:cNvPicPr>
          <p:nvPr/>
        </p:nvPicPr>
        <p:blipFill>
          <a:blip r:embed="rId4" cstate="print"/>
          <a:srcRect l="35651" r="4349"/>
          <a:stretch>
            <a:fillRect/>
          </a:stretch>
        </p:blipFill>
        <p:spPr bwMode="auto">
          <a:xfrm>
            <a:off x="4716016" y="3140968"/>
            <a:ext cx="1670586" cy="2088232"/>
          </a:xfrm>
          <a:prstGeom prst="rect">
            <a:avLst/>
          </a:prstGeom>
          <a:noFill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509120"/>
            <a:ext cx="2195736" cy="164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https://fbcdn-sphotos-e-a.akamaihd.net/hphotos-ak-ash3/9215_317047975067940_1658779722_n.jpg"/>
          <p:cNvPicPr>
            <a:picLocks noChangeAspect="1" noChangeArrowheads="1"/>
          </p:cNvPicPr>
          <p:nvPr/>
        </p:nvPicPr>
        <p:blipFill>
          <a:blip r:embed="rId6" cstate="print"/>
          <a:srcRect l="27343" t="26461" b="23112"/>
          <a:stretch>
            <a:fillRect/>
          </a:stretch>
        </p:blipFill>
        <p:spPr bwMode="auto">
          <a:xfrm>
            <a:off x="7164288" y="2924944"/>
            <a:ext cx="1512168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667" y="5157192"/>
            <a:ext cx="2171733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s://fbcdn-sphotos-g-a.akamaihd.net/hphotos-ak-frc1/408734_293399590766112_370824331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941168"/>
            <a:ext cx="2171733" cy="162880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これまでの歩み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251520" y="1340768"/>
            <a:ext cx="864096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2298" y="1988840"/>
            <a:ext cx="430887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チーム発足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36512" y="112474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2011</a:t>
            </a:r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r>
              <a:rPr kumimoji="1"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11</a:t>
            </a:r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31640" y="1124744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12</a:t>
            </a:r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55776" y="1124744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2012</a:t>
            </a:r>
            <a:r>
              <a:rPr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r>
              <a:rPr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44008" y="114623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9</a:t>
            </a:r>
            <a:r>
              <a:rPr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88224" y="1146230"/>
            <a:ext cx="1368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r>
              <a:rPr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r>
              <a:rPr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r>
              <a:rPr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128390" y="1988840"/>
            <a:ext cx="923330" cy="30243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第一回目渡航　　</a:t>
            </a:r>
            <a:endParaRPr kumimoji="1" lang="en-US" altLang="ja-JP" sz="16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現地生活状況全般についてのヒアリング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640558" y="1988840"/>
            <a:ext cx="923330" cy="30243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第二回目渡航　　</a:t>
            </a:r>
            <a:endParaRPr kumimoji="1" lang="en-US" altLang="ja-JP" sz="16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現地にて水質調査、農業に関するヒアリングを実施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56782" y="1916832"/>
            <a:ext cx="923330" cy="33843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第三回目渡航</a:t>
            </a:r>
            <a:r>
              <a:rPr kumimoji="1" lang="ja-JP" altLang="en-US" sz="1600" b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（滝基金での助成）</a:t>
            </a:r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</a:t>
            </a:r>
            <a:endParaRPr kumimoji="1" lang="en-US" altLang="ja-JP" sz="16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現地でノンラーの生産工程調査と他地方でのノンラーの生産販売調査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17022" y="1916832"/>
            <a:ext cx="923330" cy="33843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第四回目渡航</a:t>
            </a:r>
            <a:r>
              <a:rPr kumimoji="1" lang="ja-JP" altLang="en-US" sz="1600" b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（滝基金での助成）</a:t>
            </a:r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　　</a:t>
            </a:r>
            <a:endParaRPr kumimoji="1" lang="en-US" altLang="ja-JP" sz="16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現地でノンラー製品作り</a:t>
            </a:r>
            <a:r>
              <a:rPr kumimoji="1" lang="en-US" altLang="ja-JP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WS</a:t>
            </a:r>
            <a:r>
              <a:rPr kumimoji="1" lang="ja-JP" altLang="en-US" sz="16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を開催し、販売店との交渉</a:t>
            </a:r>
            <a:endParaRPr kumimoji="1" lang="ja-JP" altLang="en-US" sz="16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914184"/>
            <a:ext cx="1956192" cy="146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5184576"/>
            <a:ext cx="1979712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4269829" y="40279"/>
            <a:ext cx="1291807" cy="10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90872" y="1769361"/>
            <a:ext cx="5925344" cy="1731647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多くの米農家の副業的位置づけ</a:t>
            </a:r>
            <a:endParaRPr lang="en-US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一つのノンラーを作るのに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～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時間かかり、得られる利益は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</a:t>
            </a:r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ドル弱</a:t>
            </a:r>
            <a:endParaRPr lang="en-US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比較的生活水準の低い家庭が多い</a:t>
            </a:r>
            <a:endParaRPr lang="en-US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子どもは平日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</a:t>
            </a:r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時間、休日</a:t>
            </a:r>
            <a:r>
              <a:rPr lang="en-US" altLang="ja-JP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8</a:t>
            </a:r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時間の手伝い</a:t>
            </a:r>
            <a:endParaRPr lang="en-US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ノンラーの現状</a:t>
            </a:r>
            <a:endParaRPr lang="en-US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>
          <a:xfrm>
            <a:off x="590872" y="4217632"/>
            <a:ext cx="8229600" cy="435504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ja-JP" altLang="en-US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生産</a:t>
            </a:r>
            <a:r>
              <a:rPr lang="ja-JP" altLang="en-US" sz="24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</a:t>
            </a:r>
            <a:r>
              <a:rPr lang="ja-JP" altLang="en-US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やめる家庭が増加</a:t>
            </a:r>
            <a:endParaRPr lang="en-US" altLang="ja-JP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" name="コンテンツ プレースホルダー 1"/>
          <p:cNvSpPr txBox="1">
            <a:spLocks/>
          </p:cNvSpPr>
          <p:nvPr/>
        </p:nvSpPr>
        <p:spPr>
          <a:xfrm>
            <a:off x="590872" y="5297752"/>
            <a:ext cx="6069360" cy="795544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ja-JP" altLang="en-US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ベトナムを象徴するアイテムの一つ</a:t>
            </a:r>
            <a:endParaRPr lang="en-US" altLang="ja-JP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z="24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お土産としては、かさばるし、実用性に欠く</a:t>
            </a:r>
            <a:endParaRPr lang="en-US" altLang="ja-JP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lang="en-US" sz="24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1265305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対象地の村では、</a:t>
            </a:r>
            <a:endParaRPr kumimoji="1" lang="ja-JP" altLang="en-US" sz="28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23528" y="369441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他地方</a:t>
            </a:r>
            <a:r>
              <a:rPr kumimoji="1" lang="ja-JP" altLang="en-US" sz="28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では、</a:t>
            </a:r>
            <a:endParaRPr kumimoji="1" lang="ja-JP" altLang="en-US" sz="28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484999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外国人にとって</a:t>
            </a:r>
            <a:r>
              <a:rPr kumimoji="1" lang="ja-JP" altLang="en-US" sz="28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は、</a:t>
            </a:r>
            <a:endParaRPr kumimoji="1" lang="ja-JP" altLang="en-US" sz="280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4197821" y="258760"/>
            <a:ext cx="1291807" cy="1086353"/>
          </a:xfrm>
          <a:prstGeom prst="rect">
            <a:avLst/>
          </a:prstGeom>
        </p:spPr>
      </p:pic>
      <p:pic>
        <p:nvPicPr>
          <p:cNvPr id="10" name="Picture 3" descr="C:\Users\Tomoaki\Pictures\Field Trip Sep 1 to 8\ベトナム\R0014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36712"/>
            <a:ext cx="2365681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Tomoaki\Pictures\Field Trip Sep 1 to 8\CIMG38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22" y="4509120"/>
            <a:ext cx="2391958" cy="179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17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 idx="1"/>
          </p:nvPr>
        </p:nvSpPr>
        <p:spPr>
          <a:xfrm>
            <a:off x="457200" y="1481328"/>
            <a:ext cx="4474840" cy="4525963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ノンラー生産者の現金収入向上が主眼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伝統としてのノンラーの保存も期待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ノンラーの原型を残しつつも新しい商品を観光客向けに開発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現在は、ビジューノンラーやポーチ、時計を試作中。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タイトル 2"/>
          <p:cNvSpPr txBox="1">
            <a:spLocks/>
          </p:cNvSpPr>
          <p:nvPr/>
        </p:nvSpPr>
        <p:spPr>
          <a:xfrm>
            <a:off x="457200" y="272181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100" b="1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活動内容</a:t>
            </a:r>
            <a:endParaRPr kumimoji="1" lang="en-U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3078308" y="256303"/>
            <a:ext cx="1291807" cy="1086353"/>
          </a:xfrm>
          <a:prstGeom prst="rect">
            <a:avLst/>
          </a:prstGeom>
        </p:spPr>
      </p:pic>
      <p:pic>
        <p:nvPicPr>
          <p:cNvPr id="1026" name="Picture 2" descr="https://fbcdn-sphotos-e-a.akamaihd.net/hphotos-ak-prn1/931256_519373288110182_1282256498_n.jpg"/>
          <p:cNvPicPr>
            <a:picLocks noChangeAspect="1" noChangeArrowheads="1"/>
          </p:cNvPicPr>
          <p:nvPr/>
        </p:nvPicPr>
        <p:blipFill>
          <a:blip r:embed="rId3" cstate="print"/>
          <a:srcRect l="7407" t="18056" r="3704" b="11111"/>
          <a:stretch>
            <a:fillRect/>
          </a:stretch>
        </p:blipFill>
        <p:spPr bwMode="auto">
          <a:xfrm>
            <a:off x="5436096" y="3140968"/>
            <a:ext cx="2372028" cy="2520280"/>
          </a:xfrm>
          <a:prstGeom prst="rect">
            <a:avLst/>
          </a:prstGeom>
          <a:noFill/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92696"/>
            <a:ext cx="3141515" cy="2356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期間：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日から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2013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年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月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10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日</a:t>
            </a:r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場所：ベトナム国ハノイ市、ナムディン省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目的：</a:t>
            </a:r>
            <a:endParaRPr kumimoji="1"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lvl="1"/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ノンラーを使った商品の試作ワークショップの開催</a:t>
            </a:r>
            <a:endParaRPr lang="en-US" altLang="ja-JP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lvl="1"/>
            <a:r>
              <a:rPr lang="ja-JP" altLang="en-US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販売店と</a:t>
            </a:r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の交渉</a:t>
            </a:r>
            <a:endParaRPr lang="en-US" altLang="ja-JP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メンバー：加藤、竹久、川原、松川、チュー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前回の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渡航の概要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4845893" y="211678"/>
            <a:ext cx="1291807" cy="10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前回渡航で行ったこと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①ハノイの販売店を訪問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5854005" y="184295"/>
            <a:ext cx="1291807" cy="1086353"/>
          </a:xfrm>
          <a:prstGeom prst="rect">
            <a:avLst/>
          </a:prstGeom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82806"/>
            <a:ext cx="5976664" cy="448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前回</a:t>
            </a:r>
            <a:r>
              <a:rPr kumimoji="1"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渡航で行ったこと</a:t>
            </a:r>
            <a: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/>
            </a:r>
            <a:br>
              <a:rPr kumimoji="1"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</a:br>
            <a:r>
              <a:rPr lang="ja-JP" altLang="en-US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②</a:t>
            </a:r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ナムディン省の村で</a:t>
            </a:r>
            <a:r>
              <a:rPr lang="en-US" altLang="ja-JP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WS</a:t>
            </a:r>
            <a:r>
              <a:rPr lang="ja-JP" altLang="en-US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を開催</a:t>
            </a:r>
            <a:endParaRPr kumimoji="1" lang="ja-JP" altLang="en-US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76872"/>
            <a:ext cx="4031914" cy="302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32643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478">
            <a:off x="5166540" y="-31729"/>
            <a:ext cx="1291807" cy="1086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ビジネス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ビジネス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298</TotalTime>
  <Words>364</Words>
  <Application>Microsoft Office PowerPoint</Application>
  <PresentationFormat>画面に合わせる (4:3)</PresentationFormat>
  <Paragraphs>71</Paragraphs>
  <Slides>12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ビジネス</vt:lpstr>
      <vt:lpstr>ベトナムナムディン省における 伝統笠を軸とした商品作りPJ</vt:lpstr>
      <vt:lpstr>発表内容</vt:lpstr>
      <vt:lpstr>自己紹介</vt:lpstr>
      <vt:lpstr>これまでの歩み</vt:lpstr>
      <vt:lpstr>ノンラーの現状</vt:lpstr>
      <vt:lpstr>PowerPoint プレゼンテーション</vt:lpstr>
      <vt:lpstr>前回の渡航の概要</vt:lpstr>
      <vt:lpstr>前回渡航で行ったこと ①ハノイの販売店を訪問</vt:lpstr>
      <vt:lpstr>前回渡航で行ったこと ②ナムディン省の村でWSを開催</vt:lpstr>
      <vt:lpstr>前回渡航で行ったこと ③販売店で交渉</vt:lpstr>
      <vt:lpstr>今後の活動の展望</vt:lpstr>
      <vt:lpstr>御清聴ありがとうございました。</vt:lpstr>
    </vt:vector>
  </TitlesOfParts>
  <Company>東京工業大学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ベトナム国ナムディン省での活動</dc:title>
  <dc:creator>LTH</dc:creator>
  <cp:lastModifiedBy>watanae</cp:lastModifiedBy>
  <cp:revision>8</cp:revision>
  <dcterms:created xsi:type="dcterms:W3CDTF">2013-05-27T12:45:48Z</dcterms:created>
  <dcterms:modified xsi:type="dcterms:W3CDTF">2013-06-14T04:38:37Z</dcterms:modified>
</cp:coreProperties>
</file>